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9931400" cy="14351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3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02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6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6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86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49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01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78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37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2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4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1164-B6C2-4471-BCFD-9ABEC7CCDD21}" type="datetimeFigureOut">
              <a:rPr lang="tr-TR" smtClean="0"/>
              <a:t>14.10.2020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1EE2-67A9-4B58-AC19-044D31EDAB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80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499" r="417" b="647"/>
          <a:stretch/>
        </p:blipFill>
        <p:spPr>
          <a:xfrm>
            <a:off x="0" y="372735"/>
            <a:ext cx="9144000" cy="64852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18011115">
            <a:off x="2376245" y="-3222"/>
            <a:ext cx="1226301" cy="2345491"/>
          </a:xfrm>
          <a:prstGeom prst="ellipse">
            <a:avLst/>
          </a:prstGeom>
          <a:solidFill>
            <a:srgbClr val="00B0F0">
              <a:alpha val="10000"/>
            </a:srgbClr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783700" y="450883"/>
            <a:ext cx="806509" cy="12311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SEKTÖRÜ</a:t>
            </a:r>
            <a:endParaRPr lang="tr-TR" altLang="tr-TR" sz="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2029114">
            <a:off x="721552" y="1193067"/>
            <a:ext cx="2084777" cy="1441264"/>
          </a:xfrm>
          <a:prstGeom prst="ellipse">
            <a:avLst/>
          </a:prstGeom>
          <a:solidFill>
            <a:srgbClr val="92D050">
              <a:alpha val="10000"/>
            </a:srgb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382820" y="1931012"/>
            <a:ext cx="836664" cy="12311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SİİRT SEKTÖRÜ</a:t>
            </a:r>
            <a:endParaRPr lang="tr-TR" altLang="tr-TR" sz="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 rot="3853936">
            <a:off x="2225183" y="1513623"/>
            <a:ext cx="2935654" cy="4198584"/>
          </a:xfrm>
          <a:prstGeom prst="ellipse">
            <a:avLst/>
          </a:prstGeom>
          <a:solidFill>
            <a:schemeClr val="tx1">
              <a:alpha val="1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922918" y="2371514"/>
            <a:ext cx="948387" cy="12311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ŞIRNAK SEKTÖRÜ</a:t>
            </a:r>
            <a:endParaRPr lang="tr-TR" altLang="tr-TR" sz="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9525" y="17435"/>
            <a:ext cx="9108000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ŞIRNAK-SİİRT-VAN-HAKKARİ İLLERİNDE YILDIRIM-13 BESTLER DERELER OPERASYONU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28883" y="2625300"/>
            <a:ext cx="8744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E S T L E R   D E R E L E R</a:t>
            </a:r>
          </a:p>
        </p:txBody>
      </p:sp>
      <p:sp>
        <p:nvSpPr>
          <p:cNvPr id="13" name="Oval 12"/>
          <p:cNvSpPr/>
          <p:nvPr/>
        </p:nvSpPr>
        <p:spPr>
          <a:xfrm>
            <a:off x="6691614" y="593896"/>
            <a:ext cx="2175548" cy="130186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tr-TR" sz="16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tr-TR" sz="1600" b="1" kern="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TABUR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(161 </a:t>
            </a: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TİM)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kern="0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2.512</a:t>
            </a:r>
            <a:endParaRPr kumimoji="0" lang="tr-TR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PERSONEL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975400" y="1405319"/>
            <a:ext cx="92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KATO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-38047" y="1653095"/>
            <a:ext cx="1271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BESTA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-19116" y="1050501"/>
            <a:ext cx="147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HEREKOL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821986" y="2433690"/>
            <a:ext cx="1881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1400" dirty="0" smtClean="0"/>
              <a:t>İNCEBEL DAĞLARI</a:t>
            </a:r>
            <a:endParaRPr lang="tr-TR" sz="1400" dirty="0"/>
          </a:p>
        </p:txBody>
      </p:sp>
      <p:sp>
        <p:nvSpPr>
          <p:cNvPr id="20" name="Dikdörtgen 19"/>
          <p:cNvSpPr/>
          <p:nvPr/>
        </p:nvSpPr>
        <p:spPr>
          <a:xfrm>
            <a:off x="402480" y="4515753"/>
            <a:ext cx="690273" cy="2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ŞIRNAK</a:t>
            </a:r>
          </a:p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Km.</a:t>
            </a:r>
            <a:endParaRPr lang="tr-TR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 20"/>
          <p:cNvGrpSpPr/>
          <p:nvPr/>
        </p:nvGrpSpPr>
        <p:grpSpPr>
          <a:xfrm rot="12831736">
            <a:off x="120903" y="4523978"/>
            <a:ext cx="171462" cy="313469"/>
            <a:chOff x="8585970" y="1874527"/>
            <a:chExt cx="291679" cy="414419"/>
          </a:xfrm>
        </p:grpSpPr>
        <p:sp>
          <p:nvSpPr>
            <p:cNvPr id="22" name="Line 378"/>
            <p:cNvSpPr>
              <a:spLocks noChangeShapeType="1"/>
            </p:cNvSpPr>
            <p:nvPr/>
          </p:nvSpPr>
          <p:spPr bwMode="auto">
            <a:xfrm rot="7883106">
              <a:off x="8686354" y="2034072"/>
              <a:ext cx="350839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Line 379"/>
            <p:cNvSpPr>
              <a:spLocks noChangeShapeType="1"/>
            </p:cNvSpPr>
            <p:nvPr/>
          </p:nvSpPr>
          <p:spPr bwMode="auto">
            <a:xfrm rot="7883106" flipH="1">
              <a:off x="8653494" y="2079129"/>
              <a:ext cx="126350" cy="668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Line 380"/>
            <p:cNvSpPr>
              <a:spLocks noChangeShapeType="1"/>
            </p:cNvSpPr>
            <p:nvPr/>
          </p:nvSpPr>
          <p:spPr bwMode="auto">
            <a:xfrm rot="7883106">
              <a:off x="8459961" y="2133353"/>
              <a:ext cx="281602" cy="29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9" name="Dikdörtgen 28"/>
          <p:cNvSpPr/>
          <p:nvPr/>
        </p:nvSpPr>
        <p:spPr>
          <a:xfrm>
            <a:off x="1685103" y="4312861"/>
            <a:ext cx="612000" cy="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ULUDERE</a:t>
            </a:r>
            <a:endParaRPr lang="tr-TR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636"/>
          <p:cNvSpPr txBox="1">
            <a:spLocks noChangeArrowheads="1"/>
          </p:cNvSpPr>
          <p:nvPr/>
        </p:nvSpPr>
        <p:spPr bwMode="auto">
          <a:xfrm>
            <a:off x="558172" y="4157963"/>
            <a:ext cx="468000" cy="10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wrap="square" lIns="0" tIns="0" rIns="0" bIns="0">
            <a:spAutoFit/>
          </a:bodyPr>
          <a:lstStyle>
            <a:defPPr>
              <a:defRPr lang="tr-TR"/>
            </a:defPPr>
            <a:lvl1pPr algn="ctr" defTabSz="912813">
              <a:spcBef>
                <a:spcPts val="0"/>
              </a:spcBef>
              <a:defRPr sz="800" b="1"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tr-TR" sz="700" dirty="0" smtClean="0"/>
              <a:t>ŞENOBA</a:t>
            </a:r>
            <a:endParaRPr lang="tr-TR" sz="700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1725735" y="3706027"/>
            <a:ext cx="1818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1400" dirty="0" smtClean="0"/>
              <a:t>KELMEHMET DAĞI</a:t>
            </a:r>
            <a:endParaRPr lang="tr-TR" sz="1400" dirty="0"/>
          </a:p>
        </p:txBody>
      </p:sp>
      <p:grpSp>
        <p:nvGrpSpPr>
          <p:cNvPr id="39" name="Grup 38"/>
          <p:cNvGrpSpPr/>
          <p:nvPr/>
        </p:nvGrpSpPr>
        <p:grpSpPr>
          <a:xfrm rot="20245605">
            <a:off x="5256308" y="396140"/>
            <a:ext cx="171462" cy="313469"/>
            <a:chOff x="8585970" y="1874527"/>
            <a:chExt cx="291679" cy="414419"/>
          </a:xfrm>
        </p:grpSpPr>
        <p:sp>
          <p:nvSpPr>
            <p:cNvPr id="40" name="Line 378"/>
            <p:cNvSpPr>
              <a:spLocks noChangeShapeType="1"/>
            </p:cNvSpPr>
            <p:nvPr/>
          </p:nvSpPr>
          <p:spPr bwMode="auto">
            <a:xfrm rot="7883106">
              <a:off x="8686354" y="2034072"/>
              <a:ext cx="350839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Line 379"/>
            <p:cNvSpPr>
              <a:spLocks noChangeShapeType="1"/>
            </p:cNvSpPr>
            <p:nvPr/>
          </p:nvSpPr>
          <p:spPr bwMode="auto">
            <a:xfrm rot="7883106" flipH="1">
              <a:off x="8653494" y="2079129"/>
              <a:ext cx="126350" cy="668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Line 380"/>
            <p:cNvSpPr>
              <a:spLocks noChangeShapeType="1"/>
            </p:cNvSpPr>
            <p:nvPr/>
          </p:nvSpPr>
          <p:spPr bwMode="auto">
            <a:xfrm rot="7883106">
              <a:off x="8459961" y="2133353"/>
              <a:ext cx="281602" cy="29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4907808" y="705968"/>
            <a:ext cx="690273" cy="2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ÇATAK</a:t>
            </a:r>
          </a:p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Km.</a:t>
            </a:r>
            <a:endParaRPr lang="tr-TR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up 42"/>
          <p:cNvGrpSpPr/>
          <p:nvPr/>
        </p:nvGrpSpPr>
        <p:grpSpPr>
          <a:xfrm rot="15842729">
            <a:off x="363550" y="468110"/>
            <a:ext cx="171462" cy="313469"/>
            <a:chOff x="8585970" y="1874527"/>
            <a:chExt cx="291679" cy="414419"/>
          </a:xfrm>
        </p:grpSpPr>
        <p:sp>
          <p:nvSpPr>
            <p:cNvPr id="44" name="Line 378"/>
            <p:cNvSpPr>
              <a:spLocks noChangeShapeType="1"/>
            </p:cNvSpPr>
            <p:nvPr/>
          </p:nvSpPr>
          <p:spPr bwMode="auto">
            <a:xfrm rot="7883106">
              <a:off x="8686354" y="2034072"/>
              <a:ext cx="350839" cy="317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Line 379"/>
            <p:cNvSpPr>
              <a:spLocks noChangeShapeType="1"/>
            </p:cNvSpPr>
            <p:nvPr/>
          </p:nvSpPr>
          <p:spPr bwMode="auto">
            <a:xfrm rot="7883106" flipH="1">
              <a:off x="8653494" y="2079129"/>
              <a:ext cx="126350" cy="6680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Line 380"/>
            <p:cNvSpPr>
              <a:spLocks noChangeShapeType="1"/>
            </p:cNvSpPr>
            <p:nvPr/>
          </p:nvSpPr>
          <p:spPr bwMode="auto">
            <a:xfrm rot="7883106">
              <a:off x="8459961" y="2133353"/>
              <a:ext cx="281602" cy="29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867"/>
              <a:endParaRPr lang="tr-TR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7" name="Dikdörtgen 46"/>
          <p:cNvSpPr/>
          <p:nvPr/>
        </p:nvSpPr>
        <p:spPr>
          <a:xfrm>
            <a:off x="219246" y="752849"/>
            <a:ext cx="705573" cy="28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PERVARİ</a:t>
            </a:r>
          </a:p>
          <a:p>
            <a:pPr algn="ctr"/>
            <a:r>
              <a:rPr lang="tr-TR" sz="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Km.</a:t>
            </a:r>
            <a:endParaRPr lang="tr-TR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 rot="12509462">
            <a:off x="5090579" y="3947303"/>
            <a:ext cx="4200047" cy="2419248"/>
          </a:xfrm>
          <a:prstGeom prst="ellipse">
            <a:avLst/>
          </a:prstGeom>
          <a:solidFill>
            <a:srgbClr val="92D050">
              <a:alpha val="10000"/>
            </a:srgb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Dikdörtgen 54"/>
          <p:cNvSpPr/>
          <p:nvPr/>
        </p:nvSpPr>
        <p:spPr>
          <a:xfrm>
            <a:off x="7964952" y="4356834"/>
            <a:ext cx="1008000" cy="12311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anchor="ctr" anchorCtr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tr-TR" sz="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HAKKARİ SEKTÖRÜ</a:t>
            </a:r>
            <a:endParaRPr lang="tr-TR" altLang="tr-TR" sz="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5721790" y="1847757"/>
            <a:ext cx="140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FARAŞİN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3915686" y="3327002"/>
            <a:ext cx="864000" cy="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BEYTÜŞŞEBAP</a:t>
            </a:r>
            <a:endParaRPr lang="tr-TR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001301" y="3483789"/>
            <a:ext cx="2004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ALTINDAĞLAR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6" name="Metin kutusu 55"/>
          <p:cNvSpPr txBox="1"/>
          <p:nvPr/>
        </p:nvSpPr>
        <p:spPr>
          <a:xfrm>
            <a:off x="6066658" y="3635897"/>
            <a:ext cx="140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KAVAKLI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2" name="Dikdörtgen 51"/>
          <p:cNvSpPr/>
          <p:nvPr/>
        </p:nvSpPr>
        <p:spPr>
          <a:xfrm>
            <a:off x="8491080" y="3471368"/>
            <a:ext cx="612000" cy="144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HAKKARİ</a:t>
            </a:r>
          </a:p>
        </p:txBody>
      </p:sp>
      <p:sp>
        <p:nvSpPr>
          <p:cNvPr id="59" name="Metin kutusu 58"/>
          <p:cNvSpPr txBox="1"/>
          <p:nvPr/>
        </p:nvSpPr>
        <p:spPr>
          <a:xfrm>
            <a:off x="7698227" y="5875655"/>
            <a:ext cx="1098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FF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tr-TR" sz="2000" dirty="0" smtClean="0">
                <a:solidFill>
                  <a:srgbClr val="FF0000"/>
                </a:solidFill>
              </a:rPr>
              <a:t>KAZAN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9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64</Words>
  <Application>Microsoft Office PowerPoint</Application>
  <PresentationFormat>Ekran Gösterisi (4:3)</PresentationFormat>
  <Paragraphs>29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ALİ ÖZCAN(J.KD.BNB.)(JGNK)</dc:creator>
  <cp:lastModifiedBy>ALİ ÖZCAN(J.KD.BNB.)(JGNK)</cp:lastModifiedBy>
  <cp:revision>35</cp:revision>
  <cp:lastPrinted>2020-10-14T09:04:00Z</cp:lastPrinted>
  <dcterms:created xsi:type="dcterms:W3CDTF">2020-10-09T06:28:25Z</dcterms:created>
  <dcterms:modified xsi:type="dcterms:W3CDTF">2020-10-14T09:10:46Z</dcterms:modified>
</cp:coreProperties>
</file>